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  <Default Extension="mp4" ContentType="video/mp4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x="12192119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/Relationships>
</file>

<file path=ppt/media/demo-full.mp4>
</file>

<file path=ppt/media/image1.png>
</file>

<file path=ppt/media/image2.png>
</file>

<file path=ppt/media/poster1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10" Type="http://schemas.openxmlformats.org/officeDocument/2006/relationships/video" Target="../media/demo-full.mp4" TargetMode="Internal"/><Relationship Id="rId11" Type="http://schemas.microsoft.com/office/2007/relationships/media" Target="../media/demo-full.mp4"/><Relationship Id="rId12" Type="http://schemas.openxmlformats.org/officeDocument/2006/relationships/image" Target="../media/poster1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080000" y="1800000"/>
            <a:ext cx="10032119" cy="144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400" b="1">
                <a:solidFill>
                  <a:srgbClr val="0078D4"/>
                </a:solidFill>
              </a:defRPr>
            </a:pPr>
            <a:r>
              <a:t>Azure Ops Dashboard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80000" y="3600000"/>
            <a:ext cx="10032119" cy="18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200">
                <a:solidFill>
                  <a:srgbClr val="646464"/>
                </a:solidFill>
              </a:defRPr>
            </a:pPr>
            <a:r>
              <a:t>One-click Azure environment visualization &amp; AI-powered operational reports</a:t>
            </a:r>
          </a:p>
          <a:p>
            <a:pPr algn="ctr">
              <a:defRPr sz="2200">
                <a:solidFill>
                  <a:srgbClr val="646464"/>
                </a:solidFill>
              </a:defRPr>
            </a:pPr>
            <a:r>
              <a:t>FY26 GitHub Copilot SDK Enterprise Challenge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119" cy="900000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20000" y="108000"/>
            <a:ext cx="10752119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GUI — Collect &amp; Diagram Generation</a:t>
            </a:r>
          </a:p>
        </p:txBody>
      </p:sp>
      <p:pic xmlns:p14="http://schemas.microsoft.com/office/powerpoint/2010/main">
        <p:nvPicPr>
          <p:cNvPr id="100" name="Video 1">
            <a:hlinkClick r:id="" action="ppaction://media"/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r:embed="rId1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720000" y="1260000"/>
            <a:ext cx="10752119" cy="50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119" cy="900000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20000" y="108000"/>
            <a:ext cx="10752119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AI Report — Streaming Output</a:t>
            </a:r>
          </a:p>
        </p:txBody>
      </p:sp>
      <p:pic>
        <p:nvPicPr>
          <p:cNvPr id="4" name="Picture 3" descr="screenshot-cost-repo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246" y="1260000"/>
            <a:ext cx="10491626" cy="50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2520000"/>
            <a:ext cx="12192119" cy="1800000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1080000" y="2808000"/>
            <a:ext cx="10032119" cy="126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Architecture &amp; Technical Highlights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119" cy="900000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20000" y="108000"/>
            <a:ext cx="10752119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Architecture Overview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80000" y="1260000"/>
            <a:ext cx="10032119" cy="5058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Desktop GUI (tkinter) with threaded background workers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Data Collection: Azure CLI / Resource Graph / Security Center / Cost Mgmt / Advisor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AI Engine: GitHub Copilot SDK (CopilotClient streaming sessions)</a:t>
            </a:r>
          </a:p>
          <a:p>
            <a:pPr>
              <a:spcAft>
                <a:spcPts val="500"/>
              </a:spcAft>
              <a:defRPr sz="2400">
                <a:solidFill>
                  <a:srgbClr val="646464"/>
                </a:solidFill>
              </a:defRPr>
            </a:pPr>
            <a:r>
              <a:t>      ◦  Enrichment: Microsoft Learn Search API + MCP server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119" cy="900000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20000" y="108000"/>
            <a:ext cx="10752119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Architecture Overview (cont.)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80000" y="1260000"/>
            <a:ext cx="10032119" cy="5058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Output: Draw.io XML / Markdown / Word / PDF / diff reports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Packaging: PyInstaller single-exe distribution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Cross-platform: Windows (full + exe), macOS, Linux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119" cy="900000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20000" y="108000"/>
            <a:ext cx="10752119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GitHub Copilot SDK Integration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80000" y="1260000"/>
            <a:ext cx="10032119" cy="5058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CopilotClient with streaming token callbacks</a:t>
            </a:r>
          </a:p>
          <a:p>
            <a:pPr>
              <a:spcAft>
                <a:spcPts val="500"/>
              </a:spcAft>
              <a:defRPr sz="2400">
                <a:solidFill>
                  <a:srgbClr val="646464"/>
                </a:solidFill>
              </a:defRPr>
            </a:pPr>
            <a:r>
              <a:t>      ◦  Dynamic model selection: claude-sonnet (latest) / gpt-4.1 fallback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Read-only tool permissions (no write operations)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Microsoft Docs MCP for document-grounded analysis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119" cy="900000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20000" y="108000"/>
            <a:ext cx="10752119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SDK Integration (cont.)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80000" y="1260000"/>
            <a:ext cx="10032119" cy="5058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Retry with exponential backoff + future.cancel() on timeout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Thread-safe streaming UI: atomic buffer swap at 100ms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Session hooks for tool permission control and observability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119" cy="900000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20000" y="108000"/>
            <a:ext cx="10752119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Azure Integration Points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80000" y="1260000"/>
            <a:ext cx="10032119" cy="5058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Azure Resource Graph — full inventory across subscriptions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Microsoft Defender for Cloud — Secure Score, alerts, recommendations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Azure Cost Management — spend by service/resource group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119" cy="900000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20000" y="108000"/>
            <a:ext cx="10752119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Azure Integration (cont.)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80000" y="1260000"/>
            <a:ext cx="10032119" cy="5058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Azure Advisor — optimization recommendations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Microsoft Learn Search API — enrichment for AI reports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Service Principal + Interactive login support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119" cy="900000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20000" y="108000"/>
            <a:ext cx="10752119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Key Design Decisions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80000" y="1260000"/>
            <a:ext cx="10032119" cy="5058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Template system: bundled defaults + user override (%APPDATA%)</a:t>
            </a:r>
          </a:p>
          <a:p>
            <a:pPr>
              <a:spcAft>
                <a:spcPts val="500"/>
              </a:spcAft>
              <a:defRPr sz="2400">
                <a:solidFill>
                  <a:srgbClr val="646464"/>
                </a:solidFill>
              </a:defRPr>
            </a:pPr>
            <a:r>
              <a:t>      ◦  No exe rebuild needed to update report templates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i18n: Japanese/English runtime switching (UI + reports)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Read-only Azure operations only — Reader role minimum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2520000"/>
            <a:ext cx="12192119" cy="1800000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1080000" y="2808000"/>
            <a:ext cx="10032119" cy="126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Business Value Proposition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119" cy="900000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20000" y="108000"/>
            <a:ext cx="10752119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Design Decisions (cont.)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80000" y="1260000"/>
            <a:ext cx="10032119" cy="5058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No secrets stored to disk — entered per-session via GUI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32 unit tests runnable without Azure/SDK connectivity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Responsible AI: RAI notes, human oversight gates, least privilege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119" cy="900000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20000" y="108000"/>
            <a:ext cx="10752119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Repository &amp; Links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80000" y="1260000"/>
            <a:ext cx="10032119" cy="5058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Repository: https://github.com/aktsmm/azure-ops-dashboard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License: CC-BY-NC-SA-4.0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Language: Python 3.11+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Tests: 32 tests (python -m unittest tests)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Docs: README.md (EN/JA), DESIGN.md, AGENTS.md, RAI notes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119" cy="900000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20000" y="108000"/>
            <a:ext cx="10752119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The Problem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80000" y="1260000"/>
            <a:ext cx="10032119" cy="5058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Enterprise IT teams manage complex Azure environments across multiple subscriptions</a:t>
            </a:r>
          </a:p>
          <a:p>
            <a:pPr>
              <a:spcAft>
                <a:spcPts val="500"/>
              </a:spcAft>
              <a:defRPr sz="2400">
                <a:solidFill>
                  <a:srgbClr val="646464"/>
                </a:solidFill>
              </a:defRPr>
            </a:pPr>
            <a:r>
              <a:t>      ◦  Visualizing requires juggling Azure Portal, CLI, Resource Graph, and manual docs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Security posture and cost optimization reviews are manual and inconsistent</a:t>
            </a:r>
          </a:p>
          <a:p>
            <a:pPr>
              <a:spcAft>
                <a:spcPts val="500"/>
              </a:spcAft>
              <a:defRPr sz="2400">
                <a:solidFill>
                  <a:srgbClr val="646464"/>
                </a:solidFill>
              </a:defRPr>
            </a:pPr>
            <a:r>
              <a:t>      ◦  No single tool provides As-Is diagrams + AI-driven operational insights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119" cy="900000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20000" y="108000"/>
            <a:ext cx="10752119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The Problem (cont.)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80000" y="1260000"/>
            <a:ext cx="10032119" cy="5058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Documentation becomes stale — environment drift goes undetected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Teams need quick, repeatable environment snapshots for audits, reviews, handoffs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119" cy="900000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20000" y="108000"/>
            <a:ext cx="10752119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The Solution: Azure Ops Dashboard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80000" y="1260000"/>
            <a:ext cx="10032119" cy="5058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One-click data collection via Azure Resource Graph</a:t>
            </a:r>
          </a:p>
          <a:p>
            <a:pPr>
              <a:spcAft>
                <a:spcPts val="500"/>
              </a:spcAft>
              <a:defRPr sz="2400">
                <a:solidFill>
                  <a:srgbClr val="646464"/>
                </a:solidFill>
              </a:defRPr>
            </a:pPr>
            <a:r>
              <a:t>      ◦  Inventories all resources, networking, security, cost data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Draw.io architecture diagrams with Azure-official icons</a:t>
            </a:r>
          </a:p>
          <a:p>
            <a:pPr>
              <a:spcAft>
                <a:spcPts val="500"/>
              </a:spcAft>
              <a:defRPr sz="2400">
                <a:solidFill>
                  <a:srgbClr val="646464"/>
                </a:solidFill>
              </a:defRPr>
            </a:pPr>
            <a:r>
              <a:t>      ◦  Inventory view + Network topology (VNet/Subnet hierarchy)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119" cy="900000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20000" y="108000"/>
            <a:ext cx="10752119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The Solution (cont.)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80000" y="1260000"/>
            <a:ext cx="10032119" cy="5058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AI-powered reports via GitHub Copilot SDK</a:t>
            </a:r>
          </a:p>
          <a:p>
            <a:pPr>
              <a:spcAft>
                <a:spcPts val="500"/>
              </a:spcAft>
              <a:defRPr sz="2400">
                <a:solidFill>
                  <a:srgbClr val="646464"/>
                </a:solidFill>
              </a:defRPr>
            </a:pPr>
            <a:r>
              <a:t>      ◦  Security: Secure Score, Defender, recommendations</a:t>
            </a:r>
          </a:p>
          <a:p>
            <a:pPr>
              <a:spcAft>
                <a:spcPts val="500"/>
              </a:spcAft>
              <a:defRPr sz="2400">
                <a:solidFill>
                  <a:srgbClr val="646464"/>
                </a:solidFill>
              </a:defRPr>
            </a:pPr>
            <a:r>
              <a:t>      ◦  Cost: spend breakdown, optimization, Advisor integration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Diff reports: automatic comparison with previous runs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Desktop GUI (tkinter) — no cloud deployment required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119" cy="900000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20000" y="108000"/>
            <a:ext cx="10752119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Business Value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80000" y="1260000"/>
            <a:ext cx="10032119" cy="5058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Time savings: Environment visualization in minutes, not hours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Security: Early detection of misconfigurations and risks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Cost optimization: AI-driven spend analysis and recommendations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119" cy="900000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20000" y="108000"/>
            <a:ext cx="10752119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Business Value (cont.)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80000" y="1260000"/>
            <a:ext cx="10032119" cy="5058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Drift tracking: Automated diff reports across time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Reusability: Template system for customized reports per customer</a:t>
            </a:r>
          </a:p>
          <a:p>
            <a:pPr>
              <a:spcAft>
                <a:spcPts val="1000"/>
              </a:spcAft>
              <a:defRPr sz="2800">
                <a:solidFill>
                  <a:srgbClr val="333333"/>
                </a:solidFill>
              </a:defRPr>
            </a:pPr>
            <a:r>
              <a:t>•  Amplification: Applicable to any Azure enterprise engagement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2520000"/>
            <a:ext cx="12192119" cy="1800000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1080000" y="2808000"/>
            <a:ext cx="10032119" cy="126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Demo &amp; Screenshots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